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AC2"/>
    <a:srgbClr val="FFFF00"/>
    <a:srgbClr val="A6C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587" autoAdjust="0"/>
  </p:normalViewPr>
  <p:slideViewPr>
    <p:cSldViewPr snapToGrid="0">
      <p:cViewPr varScale="1">
        <p:scale>
          <a:sx n="66" d="100"/>
          <a:sy n="66" d="100"/>
        </p:scale>
        <p:origin x="84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9CB68-74FD-4AF9-A219-0F9F22F2B055}" type="datetimeFigureOut">
              <a:rPr lang="hr-HR" smtClean="0"/>
              <a:t>8.8.2016.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6279D-712A-4393-A1C4-4055955477C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948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Kroz ove upute ćemo naučiti kako koristiti naredbe za definiranje strukture baze (create, alter, drop) te kako koristiti naredbe za manipulaciju podatcima (select, insert, update, delete).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Korištenjem MySQL-a u sljedećem primjeru izraditi će se baza podataka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skola,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koja sadrži dvije tablice. Prva tablica se sastoji od popisa razrednika, dok druga sadrži popis njihovih učenika.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2490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bi obrisali cijelu tablicu ili bazu (i redove i stupce) koristimo naredbu DROP. Na slici je prikazan primjer brisanja baze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skola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39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Započinje se s izradom baze tako što se koristi naredba create database skola; 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Svaku naredbu koju zadamo je potrebno izvesti nakon ispisivanja, a to je moguće klikom na gumb Execute ( ) ili Ctrl+Enter na tipkovnici, ovo se u uputama neće posebno napominjati nakon svake naredbe.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218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 se potrebno pozicionirati na bazu, a to ćemo učiniti pomoću naredbe use skola;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i="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Ukoliko imamo potrebu za mijenjanjem svojstava unutar baze podataka koristiti ćemo naredbu ALTER. </a:t>
            </a:r>
            <a:endParaRPr lang="hr-HR" sz="1200" i="1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3957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Idući korak je kreiranje tablice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ćemo učiniti na sljedeći način:</a:t>
            </a:r>
          </a:p>
          <a:p>
            <a:endParaRPr lang="hr-HR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brojčani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podataka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primarni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njezin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obavezan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zanimanje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znakovni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tipovi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podataka do 50 znakova, 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prezime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također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zahtijevaju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obvezan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unos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podataka.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 bi vidjeli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naša tablica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izgleda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koristiti ćemo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naredbu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* from razrednici;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696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Izraditi ćemo još jednu tablicu s popisom učenika. Postupak je jednak kao i u prethodnom primjeru.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 naredbe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dodali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smo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vanjski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ključ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ucenici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razrednik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ucenici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sifra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 tablice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291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Sada kada smo kreirali tablice, potrebno je unijeti podatke u njih. </a:t>
            </a:r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ćemo učiniti pomoću naredbe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riječ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insert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obavezno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veže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izraz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into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zatim se 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prvom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popisu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(zagrade nakon ime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tablice)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navode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kolone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koje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unosimo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drugom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popisu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(zagrade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nakon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ključne riječi </a:t>
            </a:r>
            <a:r>
              <a:rPr lang="x-none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values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navodimo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vrijednosti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koje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odgovaraju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redoslijedu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kolona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prvom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popisu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Kolone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za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unos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podaci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odvajaju</a:t>
            </a:r>
            <a:r>
              <a:rPr lang="x-non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x-none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zarezom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tekstualnog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pišu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unutar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jednostrukih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navodnika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6095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Naravno, podatci se mogu i ažurirati,</a:t>
            </a:r>
            <a:r>
              <a:rPr lang="hr-HR" baseline="0" smtClean="0"/>
              <a:t> a u tu svrhu koriste se </a:t>
            </a:r>
            <a:r>
              <a:rPr lang="hr-HR" b="1" baseline="0" smtClean="0"/>
              <a:t>UPDATE </a:t>
            </a:r>
            <a:r>
              <a:rPr lang="hr-HR" b="0" baseline="0" smtClean="0"/>
              <a:t>naredba. </a:t>
            </a:r>
          </a:p>
          <a:p>
            <a:endParaRPr lang="hr-HR" b="0" baseline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bi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uspješno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izvršena vrlo je bitno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navesti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naredbu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naziv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tablice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kojoj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želimo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ažurirati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podatke, a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zatim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navesti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klauzulu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jer upravo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pomoću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korisnik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određuje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koji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podatak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želi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postaviti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polje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r-HR" smtClean="0"/>
          </a:p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sljedećem primjeru ažuriraju se podatci iz obje tablice: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Prva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naredba govori da se u tablici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ucenici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postavi razrednik pod brojem tri u redak gdje je sifra 1. 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Druga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naredba govori da se u tablici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ucenici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postavi prezime Goranin u redak gdje je sifra 3.</a:t>
            </a:r>
          </a:p>
          <a:p>
            <a:endParaRPr lang="hr-HR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r-HR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Treća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naredba govori da se u tablici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razrednici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postavi zanimanje građevinar gdje je sifra 4.</a:t>
            </a:r>
          </a:p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88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77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Ukoliko želimo izbrisati određeni red iz tablice koristiti ćemo naredbu DELETE. U ovom primjeru obrisati ćemo redak iz tablice </a:t>
            </a:r>
            <a:r>
              <a:rPr lang="hr-HR" sz="12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razrednici </a:t>
            </a:r>
            <a:r>
              <a:rPr lang="hr-H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gdje je sifra 2.</a:t>
            </a:r>
            <a:endParaRPr lang="hr-HR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6279D-712A-4393-A1C4-4055955477CB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5099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23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48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4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082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95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31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57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6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0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92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78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79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3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14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/>
              <a:t>08/08/2016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07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600" smtClean="0"/>
              <a:t>SQL naredbe – kreiranje baze, unos, promjena i brisanje podataka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8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573" y="2158393"/>
            <a:ext cx="6076190" cy="2980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51568" y="5282576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naredbe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DELETE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1" y="2721899"/>
            <a:ext cx="2892878" cy="16469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56090" y="4595912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naredbe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DROP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 </a:t>
            </a:r>
            <a:endParaRPr lang="hr-HR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09" y="1387793"/>
            <a:ext cx="8176517" cy="43799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1187" y="5500038"/>
            <a:ext cx="3108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kreiranja baze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61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77334" y="2160272"/>
            <a:ext cx="4183062" cy="24581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385" y="4820031"/>
            <a:ext cx="3108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Pozicioniranje na bazu</a:t>
            </a:r>
            <a:endParaRPr lang="hr-HR" sz="140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96" y="3107241"/>
            <a:ext cx="4184650" cy="5642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26841" y="4820030"/>
            <a:ext cx="3108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ALTER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86921" y="3022719"/>
            <a:ext cx="1327679" cy="3352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5384012" y="3190359"/>
            <a:ext cx="604097" cy="3979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24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2345028"/>
            <a:ext cx="5498964" cy="29343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1568" y="5260435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izrade tablice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razrednici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 i naredbe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SELECT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51568" y="2560320"/>
            <a:ext cx="3932112" cy="14325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2651568" y="4147696"/>
            <a:ext cx="3048192" cy="29414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235528" y="4765228"/>
            <a:ext cx="1467792" cy="360245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2969424" y="2750820"/>
            <a:ext cx="3614256" cy="2667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2969424" y="3033037"/>
            <a:ext cx="3614256" cy="7464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84420" y="3209952"/>
            <a:ext cx="815340" cy="56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92090" y="3453792"/>
            <a:ext cx="895350" cy="56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25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1" grpId="0" animBg="1"/>
      <p:bldP spid="12" grpId="0" animBg="1"/>
      <p:bldP spid="12" grpId="1" animBg="1"/>
      <p:bldP spid="12" grpId="2" animBg="1"/>
      <p:bldP spid="13" grpId="0" animBg="1"/>
      <p:bldP spid="1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/>
          <a:lstStyle/>
          <a:p>
            <a:endParaRPr lang="en-GB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509" y="2429827"/>
            <a:ext cx="7005149" cy="20696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51568" y="4726539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Kreiranje tablice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ucenici 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i dodavanje vanjskog ključa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35528" y="4368800"/>
            <a:ext cx="6342415" cy="145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73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238" y="1414199"/>
            <a:ext cx="4934529" cy="42111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08403" y="5689821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INSERT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 naredbe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Picture 11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03" y="2587611"/>
            <a:ext cx="5067453" cy="93218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858854" y="2790825"/>
            <a:ext cx="1001946" cy="2571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4868631" y="2762250"/>
            <a:ext cx="515381" cy="28575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3528061" y="3067770"/>
            <a:ext cx="167640" cy="1834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5425169" y="2762250"/>
            <a:ext cx="394606" cy="285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Rectangle 16"/>
          <p:cNvSpPr/>
          <p:nvPr/>
        </p:nvSpPr>
        <p:spPr>
          <a:xfrm>
            <a:off x="3777635" y="3053701"/>
            <a:ext cx="905028" cy="1975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Rectangle 17"/>
          <p:cNvSpPr/>
          <p:nvPr/>
        </p:nvSpPr>
        <p:spPr>
          <a:xfrm>
            <a:off x="5860932" y="2759896"/>
            <a:ext cx="711318" cy="28575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Rectangle 18"/>
          <p:cNvSpPr/>
          <p:nvPr/>
        </p:nvSpPr>
        <p:spPr>
          <a:xfrm>
            <a:off x="4761064" y="3049633"/>
            <a:ext cx="725335" cy="20158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6623202" y="2759896"/>
            <a:ext cx="872510" cy="285750"/>
          </a:xfrm>
          <a:prstGeom prst="rect">
            <a:avLst/>
          </a:prstGeom>
          <a:noFill/>
          <a:ln>
            <a:solidFill>
              <a:srgbClr val="DE1AC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Rectangle 21"/>
          <p:cNvSpPr/>
          <p:nvPr/>
        </p:nvSpPr>
        <p:spPr>
          <a:xfrm>
            <a:off x="5594231" y="3067326"/>
            <a:ext cx="1212505" cy="183888"/>
          </a:xfrm>
          <a:prstGeom prst="rect">
            <a:avLst/>
          </a:prstGeom>
          <a:noFill/>
          <a:ln>
            <a:solidFill>
              <a:srgbClr val="DE1AC2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Rectangle 22"/>
          <p:cNvSpPr/>
          <p:nvPr/>
        </p:nvSpPr>
        <p:spPr>
          <a:xfrm>
            <a:off x="2858854" y="3067327"/>
            <a:ext cx="581872" cy="18388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3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80" y="2460856"/>
            <a:ext cx="8480678" cy="2782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8403" y="5488433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tablica nakon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INSERT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 naredbi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1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6" y="2223583"/>
            <a:ext cx="8596312" cy="186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79374" y="4495477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korištenja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UPDATE 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naredbe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pic>
        <p:nvPicPr>
          <p:cNvPr id="6" name="Content Placeholder 5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56" y="340600"/>
            <a:ext cx="8538673" cy="3067185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356" y="3572363"/>
            <a:ext cx="5331642" cy="201474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77334" y="194126"/>
            <a:ext cx="8800495" cy="17520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SQL naredbe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235528" y="5733585"/>
            <a:ext cx="464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Primjeri tablica nakon </a:t>
            </a:r>
            <a:r>
              <a:rPr lang="hr-HR" sz="1400" i="1" smtClean="0">
                <a:solidFill>
                  <a:schemeClr val="accent1">
                    <a:lumMod val="75000"/>
                  </a:schemeClr>
                </a:solidFill>
              </a:rPr>
              <a:t>UPDATE </a:t>
            </a:r>
            <a:r>
              <a:rPr lang="hr-HR" sz="1400" smtClean="0">
                <a:solidFill>
                  <a:schemeClr val="accent1">
                    <a:lumMod val="75000"/>
                  </a:schemeClr>
                </a:solidFill>
              </a:rPr>
              <a:t>naredbe</a:t>
            </a:r>
            <a:endParaRPr lang="hr-HR" sz="1400" i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40812" y="1958961"/>
            <a:ext cx="242786" cy="303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6281385" y="4043475"/>
            <a:ext cx="242786" cy="30355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6330832" y="2484942"/>
            <a:ext cx="389281" cy="185688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5699461" y="4631729"/>
            <a:ext cx="581924" cy="186412"/>
          </a:xfrm>
          <a:prstGeom prst="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2557117" y="2717157"/>
            <a:ext cx="737625" cy="200214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3578552" y="4871478"/>
            <a:ext cx="737625" cy="200214"/>
          </a:xfrm>
          <a:prstGeom prst="rect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30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605</Words>
  <Application>Microsoft Office PowerPoint</Application>
  <PresentationFormat>Widescreen</PresentationFormat>
  <Paragraphs>67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SQL naredbe – kreiranje baze, unos, promjena i brisanje podataka</vt:lpstr>
      <vt:lpstr>SQL naredbe</vt:lpstr>
      <vt:lpstr>SQL naredbe</vt:lpstr>
      <vt:lpstr>SQL naredbe</vt:lpstr>
      <vt:lpstr>SQL naredbe</vt:lpstr>
      <vt:lpstr>SQL naredbe</vt:lpstr>
      <vt:lpstr>SQL naredbe</vt:lpstr>
      <vt:lpstr>SQL naredbe</vt:lpstr>
      <vt:lpstr>SQL naredbe</vt:lpstr>
      <vt:lpstr>PowerPoint Presentation</vt:lpstr>
      <vt:lpstr>SQL naredbe</vt:lpstr>
      <vt:lpstr>Hvala na pažnji 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znanstveni laboratorij</dc:title>
  <dc:creator>Pc</dc:creator>
  <cp:lastModifiedBy>M</cp:lastModifiedBy>
  <cp:revision>95</cp:revision>
  <dcterms:created xsi:type="dcterms:W3CDTF">2016-03-18T08:07:10Z</dcterms:created>
  <dcterms:modified xsi:type="dcterms:W3CDTF">2016-08-08T19:02:58Z</dcterms:modified>
</cp:coreProperties>
</file>